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5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9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0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E99C-63B7-904F-867B-8887A5783122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1558-4B19-D740-A9B1-0CDAEA65A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1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2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10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hand1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3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5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6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7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8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hand9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2020-09-15T19:24:53Z</dcterms:created>
  <dcterms:modified xsi:type="dcterms:W3CDTF">2020-09-21T02:46:09Z</dcterms:modified>
</cp:coreProperties>
</file>